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0BE-7F3D-41EC-9D1A-40C099563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CC4B21-ACE4-4B11-9752-B1F4985DF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B74E0-422C-4E8D-B550-C26462E1C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83FB-77AE-4B7D-956F-01EF7A889F97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B7232-67FB-4FDE-9556-1876D763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3FDE6-D7F1-4C21-AD92-A4C6484CE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1FC3-B431-494A-A92E-1F024D70B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51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CA846-1170-4F10-8A80-A486AAF2B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395B9D-7935-4AF5-8712-FDEED1C5A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995D7-133C-4A94-B0DD-C04CBCFAA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83FB-77AE-4B7D-956F-01EF7A889F97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5D88D-D086-4665-B1EB-FFC66B29A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FF365-5C93-4CB0-B488-3312F043C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1FC3-B431-494A-A92E-1F024D70B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20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A430C6-4CFD-4FCB-B6BC-96779FA988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23251-A4CC-4E96-9598-379553B68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8FC14-83AB-46CF-8159-ACE379E2C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83FB-77AE-4B7D-956F-01EF7A889F97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AC54D-D533-4F06-A915-4E62BF07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B566D-3AFB-4352-907F-AFF4A2D9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1FC3-B431-494A-A92E-1F024D70B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52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7C2AD-BCBC-4623-8373-94B1C4D6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45B81-9245-484F-A971-9199463E8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1C211-10B8-427E-8533-951F9E2FE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83FB-77AE-4B7D-956F-01EF7A889F97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CF0FA-8AE2-462D-B3A9-19765A325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281FD-1CBF-49C7-8C46-D03BEE4C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1FC3-B431-494A-A92E-1F024D70B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53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F297F-4114-4F67-83E0-6FB09AD46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7A237-88AD-4F69-8455-59514650C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2B6FD-8E82-4468-ABB4-E2B585CB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83FB-77AE-4B7D-956F-01EF7A889F97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261E4-A7AF-4337-A030-E2AD62418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7EE17-421D-49C2-937D-07D94C7E2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1FC3-B431-494A-A92E-1F024D70B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224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D1A48-A05B-4953-8232-C44C98A40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91F98-A261-4C46-AAED-B8AE693F2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FD00D9-9958-4A3D-AA98-AEE4E9607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182C5-A347-4669-83A0-922CDCDF7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83FB-77AE-4B7D-956F-01EF7A889F97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143B4-6DE3-4CCF-889E-B179D49BB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B8772-7F80-40DB-871E-7CA3500AD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1FC3-B431-494A-A92E-1F024D70B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34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7342-8961-45EB-AB42-DA46113A1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04220-BB70-40DE-A840-3737274FE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C137D-28BD-43EE-B2C0-08D39D2BF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AEEB89-E191-4402-8407-0C1CB3CD4C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22A2DB-DD76-4CE4-8921-072AACFC1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FE08B8-A30A-4427-87A2-DD67846A0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83FB-77AE-4B7D-956F-01EF7A889F97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212980-987F-4DCC-A2E7-27F2685C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B58FC2-225B-46CD-8653-1BDBF760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1FC3-B431-494A-A92E-1F024D70B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50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45C6A-69CA-49C8-BAC4-AA9D291CE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DB10B9-F0E7-47A1-AFC6-DE0B31D4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83FB-77AE-4B7D-956F-01EF7A889F97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8DD997-3E17-4264-802E-5044E370B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854A8-9C90-4CC4-A6C1-A974C0D03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1FC3-B431-494A-A92E-1F024D70B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31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98B4E7-4C4D-4BD9-BA7E-73BF0A67B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83FB-77AE-4B7D-956F-01EF7A889F97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B2C8D8-BDA0-46E9-874F-D16CA6D70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DFAEB-3D3B-4994-94F3-9F1D6372C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1FC3-B431-494A-A92E-1F024D70B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11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65B2-CEC9-4421-8D8B-F624E3F41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30D3D-AF54-4B8C-A253-F6BC2CDAB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21E56B-2C59-42A5-A094-1C88BFC3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BD4B0-6A33-4C1D-B110-04B953F0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83FB-77AE-4B7D-956F-01EF7A889F97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7EE12-E317-490F-8D6C-F96F478FA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9F88C4-A903-4EFD-A5A7-17F62A632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1FC3-B431-494A-A92E-1F024D70B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19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FBCB3-DBDF-4CCD-971A-32EFFDB8C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FDF577-BAB3-416C-97B4-07BF1981D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FCC85B-B0D1-431F-97F2-6668B3DC2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DDE35-55FC-4CEC-AD9D-AE5515026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83FB-77AE-4B7D-956F-01EF7A889F97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70E08-0178-4680-A76C-47667587F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D1952-B7A2-4218-85F4-A9B8F377F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1FC3-B431-494A-A92E-1F024D70B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83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D537FB-CAA2-4401-B0C5-F96665AC3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16E1B-3EF8-46C4-A1D6-D0A5A58E3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C21D2-88B8-4AEA-9C4F-C4AA2EAEEB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683FB-77AE-4B7D-956F-01EF7A889F97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B5093-1EAC-4C04-94B2-DD83E19630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B1F0D-8E29-4E78-AC62-8D07C5477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D1FC3-B431-494A-A92E-1F024D70B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65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EE6E-1A8D-4974-B72C-EABAA764F1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5C2CF0-D652-4BFE-B2D7-9D1F8137C3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644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D7DAD7-203C-47EA-A175-0B84C51863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13" y="577398"/>
            <a:ext cx="11728174" cy="5703204"/>
          </a:xfrm>
        </p:spPr>
      </p:pic>
    </p:spTree>
    <p:extLst>
      <p:ext uri="{BB962C8B-B14F-4D97-AF65-F5344CB8AC3E}">
        <p14:creationId xmlns:p14="http://schemas.microsoft.com/office/powerpoint/2010/main" val="337277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7A160BA-8CB9-41AA-910A-D251C4277E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183" cy="6718852"/>
          </a:xfrm>
        </p:spPr>
      </p:pic>
    </p:spTree>
    <p:extLst>
      <p:ext uri="{BB962C8B-B14F-4D97-AF65-F5344CB8AC3E}">
        <p14:creationId xmlns:p14="http://schemas.microsoft.com/office/powerpoint/2010/main" val="4127561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79746BB-F235-4C76-90E0-9689104723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21" y="649357"/>
            <a:ext cx="11875158" cy="5168347"/>
          </a:xfrm>
        </p:spPr>
      </p:pic>
    </p:spTree>
    <p:extLst>
      <p:ext uri="{BB962C8B-B14F-4D97-AF65-F5344CB8AC3E}">
        <p14:creationId xmlns:p14="http://schemas.microsoft.com/office/powerpoint/2010/main" val="109101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8FB40C4-3D6F-4EE3-894D-AE2DD974DC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41" y="1099932"/>
            <a:ext cx="11716718" cy="5579166"/>
          </a:xfrm>
        </p:spPr>
      </p:pic>
    </p:spTree>
    <p:extLst>
      <p:ext uri="{BB962C8B-B14F-4D97-AF65-F5344CB8AC3E}">
        <p14:creationId xmlns:p14="http://schemas.microsoft.com/office/powerpoint/2010/main" val="269406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1247628-EFAA-4C55-A8DC-5205D0C209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2" y="530088"/>
            <a:ext cx="11489635" cy="5830956"/>
          </a:xfrm>
        </p:spPr>
      </p:pic>
    </p:spTree>
    <p:extLst>
      <p:ext uri="{BB962C8B-B14F-4D97-AF65-F5344CB8AC3E}">
        <p14:creationId xmlns:p14="http://schemas.microsoft.com/office/powerpoint/2010/main" val="3579532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Myani Bukar</dc:creator>
  <cp:lastModifiedBy>Myani Bukar</cp:lastModifiedBy>
  <cp:revision>2</cp:revision>
  <dcterms:created xsi:type="dcterms:W3CDTF">2018-03-14T23:56:47Z</dcterms:created>
  <dcterms:modified xsi:type="dcterms:W3CDTF">2018-03-15T00:05:47Z</dcterms:modified>
</cp:coreProperties>
</file>